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0" r:id="rId3"/>
    <p:sldId id="257" r:id="rId4"/>
    <p:sldId id="258" r:id="rId5"/>
    <p:sldId id="259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>
        <p:scale>
          <a:sx n="77" d="100"/>
          <a:sy n="77" d="100"/>
        </p:scale>
        <p:origin x="-1170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337F-3397-4D74-8F34-5CB6695E6A3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3437A-B414-4744-AF33-7CC889366D4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337F-3397-4D74-8F34-5CB6695E6A3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3437A-B414-4744-AF33-7CC889366D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337F-3397-4D74-8F34-5CB6695E6A3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3437A-B414-4744-AF33-7CC889366D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337F-3397-4D74-8F34-5CB6695E6A3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3437A-B414-4744-AF33-7CC889366D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337F-3397-4D74-8F34-5CB6695E6A3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3437A-B414-4744-AF33-7CC889366D4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337F-3397-4D74-8F34-5CB6695E6A3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3437A-B414-4744-AF33-7CC889366D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337F-3397-4D74-8F34-5CB6695E6A3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3437A-B414-4744-AF33-7CC889366D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337F-3397-4D74-8F34-5CB6695E6A3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3437A-B414-4744-AF33-7CC889366D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337F-3397-4D74-8F34-5CB6695E6A3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3437A-B414-4744-AF33-7CC889366D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337F-3397-4D74-8F34-5CB6695E6A3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3437A-B414-4744-AF33-7CC889366D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337F-3397-4D74-8F34-5CB6695E6A3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F3437A-B414-4744-AF33-7CC889366D4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524337F-3397-4D74-8F34-5CB6695E6A3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F3437A-B414-4744-AF33-7CC889366D4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420888"/>
            <a:ext cx="4388024" cy="1800200"/>
          </a:xfrm>
        </p:spPr>
        <p:txBody>
          <a:bodyPr>
            <a:noAutofit/>
          </a:bodyPr>
          <a:lstStyle/>
          <a:p>
            <a:r>
              <a:rPr lang="ar-EG" sz="11500" dirty="0" smtClean="0"/>
              <a:t>التغذية</a:t>
            </a:r>
            <a:endParaRPr lang="en-US" sz="11500" dirty="0"/>
          </a:p>
        </p:txBody>
      </p:sp>
    </p:spTree>
    <p:extLst>
      <p:ext uri="{BB962C8B-B14F-4D97-AF65-F5344CB8AC3E}">
        <p14:creationId xmlns:p14="http://schemas.microsoft.com/office/powerpoint/2010/main" val="161566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7704" y="116632"/>
            <a:ext cx="4896544" cy="1860816"/>
          </a:xfrm>
        </p:spPr>
        <p:txBody>
          <a:bodyPr/>
          <a:lstStyle/>
          <a:p>
            <a:pPr algn="ctr"/>
            <a:r>
              <a:rPr lang="ar-EG" dirty="0" smtClean="0"/>
              <a:t>تسجيل الدخول</a:t>
            </a:r>
            <a:endParaRPr lang="en-US" dirty="0"/>
          </a:p>
        </p:txBody>
      </p:sp>
      <p:pic>
        <p:nvPicPr>
          <p:cNvPr id="1026" name="Picture 2" descr="C:\Users\hp\Desktop\image\Capture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9142" y="3301310"/>
            <a:ext cx="6085715" cy="16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14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836712"/>
            <a:ext cx="5544616" cy="1143000"/>
          </a:xfrm>
        </p:spPr>
        <p:txBody>
          <a:bodyPr/>
          <a:lstStyle/>
          <a:p>
            <a:pPr algn="ctr"/>
            <a:r>
              <a:rPr lang="ar-EG" dirty="0" smtClean="0"/>
              <a:t>2-إضافه  حجز لطالب</a:t>
            </a:r>
            <a:endParaRPr lang="en-US" dirty="0"/>
          </a:p>
        </p:txBody>
      </p:sp>
      <p:pic>
        <p:nvPicPr>
          <p:cNvPr id="1026" name="Picture 2" descr="C:\Users\Toshiba\Desktop\image\Capture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156" y="1935163"/>
            <a:ext cx="7001687" cy="438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571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5915000" cy="1143000"/>
          </a:xfrm>
        </p:spPr>
        <p:txBody>
          <a:bodyPr/>
          <a:lstStyle/>
          <a:p>
            <a:pPr algn="r"/>
            <a:r>
              <a:rPr lang="ar-EG" dirty="0" smtClean="0"/>
              <a:t>البحث </a:t>
            </a:r>
            <a:r>
              <a:rPr lang="ar-EG" dirty="0" smtClean="0"/>
              <a:t>با</a:t>
            </a:r>
            <a:r>
              <a:rPr lang="ar-EG" dirty="0" smtClean="0"/>
              <a:t>لرقم القومى</a:t>
            </a:r>
            <a:r>
              <a:rPr lang="ar-EG" dirty="0" smtClean="0"/>
              <a:t> </a:t>
            </a:r>
            <a:endParaRPr lang="en-US" dirty="0"/>
          </a:p>
        </p:txBody>
      </p:sp>
      <p:pic>
        <p:nvPicPr>
          <p:cNvPr id="2050" name="Picture 2" descr="C:\Users\Toshiba\Desktop\image\Capture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156" y="1935163"/>
            <a:ext cx="7001687" cy="438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00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4762872" cy="1143000"/>
          </a:xfrm>
        </p:spPr>
        <p:txBody>
          <a:bodyPr/>
          <a:lstStyle/>
          <a:p>
            <a:pPr algn="r"/>
            <a:r>
              <a:rPr lang="ar-EG" dirty="0" smtClean="0"/>
              <a:t>عند الحجز </a:t>
            </a:r>
            <a:endParaRPr lang="en-US" dirty="0"/>
          </a:p>
        </p:txBody>
      </p:sp>
      <p:pic>
        <p:nvPicPr>
          <p:cNvPr id="4099" name="Picture 3" descr="C:\Users\hp\Desktop\image\Capture5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673631"/>
            <a:ext cx="8229600" cy="291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29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عند تكرار فتره الحجز لنفس الطالب </a:t>
            </a:r>
            <a:endParaRPr lang="en-US" dirty="0"/>
          </a:p>
        </p:txBody>
      </p:sp>
      <p:pic>
        <p:nvPicPr>
          <p:cNvPr id="5122" name="Picture 2" descr="C:\Users\Toshiba\Desktop\image\Capture1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275" y="2734469"/>
            <a:ext cx="321945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9887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6203032" cy="1143000"/>
          </a:xfrm>
        </p:spPr>
        <p:txBody>
          <a:bodyPr/>
          <a:lstStyle/>
          <a:p>
            <a:pPr algn="r"/>
            <a:r>
              <a:rPr lang="ar-EG" dirty="0" smtClean="0"/>
              <a:t>إلغاء الحجز لطالب</a:t>
            </a:r>
            <a:endParaRPr lang="en-US" dirty="0"/>
          </a:p>
        </p:txBody>
      </p:sp>
      <p:pic>
        <p:nvPicPr>
          <p:cNvPr id="3074" name="Picture 2" descr="C:\Users\Toshiba\Desktop\image\Capture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20094"/>
            <a:ext cx="7162800" cy="421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363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عند إلغاء الحجز</a:t>
            </a:r>
            <a:endParaRPr lang="en-US" dirty="0"/>
          </a:p>
        </p:txBody>
      </p:sp>
      <p:pic>
        <p:nvPicPr>
          <p:cNvPr id="4098" name="Picture 2" descr="C:\Users\Toshiba\Desktop\image\Capture 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805" y="1935163"/>
            <a:ext cx="6522390" cy="438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0356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300</TotalTime>
  <Words>23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التغذية</vt:lpstr>
      <vt:lpstr>تسجيل الدخول</vt:lpstr>
      <vt:lpstr>2-إضافه  حجز لطالب</vt:lpstr>
      <vt:lpstr>البحث بالرقم القومى </vt:lpstr>
      <vt:lpstr>عند الحجز </vt:lpstr>
      <vt:lpstr>عند تكرار فتره الحجز لنفس الطالب </vt:lpstr>
      <vt:lpstr>إلغاء الحجز لطالب</vt:lpstr>
      <vt:lpstr>عند إلغاء الحجز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Toshiba</cp:lastModifiedBy>
  <cp:revision>15</cp:revision>
  <dcterms:created xsi:type="dcterms:W3CDTF">2017-10-26T00:18:28Z</dcterms:created>
  <dcterms:modified xsi:type="dcterms:W3CDTF">2017-10-26T08:08:40Z</dcterms:modified>
</cp:coreProperties>
</file>